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2f1855db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2f1855db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2f1855db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2f1855db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2f1855db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2f1855db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2f1855db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2f1855db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2f1855d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2f1855d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2f1855d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2f1855d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2f1855db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2f1855db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FEE-CS186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17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ETE PROJECT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(E - commerce website)</a:t>
            </a:r>
            <a:br>
              <a:rPr b="1" lang="en"/>
            </a:br>
            <a:r>
              <a:rPr b="1" lang="en"/>
              <a:t>Aakashdeep Singh Sedha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Roll no: 2110990007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G-5</a:t>
            </a:r>
            <a:endParaRPr b="1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275" y="1636100"/>
            <a:ext cx="3492249" cy="19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" y="0"/>
            <a:ext cx="1199020" cy="8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" y="79850"/>
            <a:ext cx="9386126" cy="475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1204325" y="899525"/>
            <a:ext cx="1958700" cy="2459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3286450" y="899525"/>
            <a:ext cx="4069800" cy="899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2" name="Google Shape;212;p26"/>
          <p:cNvCxnSpPr/>
          <p:nvPr/>
        </p:nvCxnSpPr>
        <p:spPr>
          <a:xfrm>
            <a:off x="5934250" y="1828150"/>
            <a:ext cx="10881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6"/>
          <p:cNvSpPr/>
          <p:nvPr/>
        </p:nvSpPr>
        <p:spPr>
          <a:xfrm>
            <a:off x="6703200" y="2459350"/>
            <a:ext cx="1886100" cy="105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entire page and  product  description is dynamically rendered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3852175" y="2647925"/>
            <a:ext cx="362700" cy="6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6"/>
          <p:cNvSpPr txBox="1"/>
          <p:nvPr/>
        </p:nvSpPr>
        <p:spPr>
          <a:xfrm>
            <a:off x="3982775" y="3373375"/>
            <a:ext cx="23649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 to cart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functionality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redux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369975" y="725425"/>
            <a:ext cx="8313900" cy="166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4164125" y="2430275"/>
            <a:ext cx="1167900" cy="15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7"/>
          <p:cNvSpPr txBox="1"/>
          <p:nvPr/>
        </p:nvSpPr>
        <p:spPr>
          <a:xfrm>
            <a:off x="5549750" y="3881200"/>
            <a:ext cx="3177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cart ui - updates when we add/remove products.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State , SetState,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React-redux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-9762" l="-8040" r="8039" t="12627"/>
          <a:stretch/>
        </p:blipFill>
        <p:spPr>
          <a:xfrm>
            <a:off x="-426075" y="1107300"/>
            <a:ext cx="9080776" cy="39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565875" y="123325"/>
            <a:ext cx="5165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SIGNUP / LOGIN PAGE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/>
        </p:nvSpPr>
        <p:spPr>
          <a:xfrm>
            <a:off x="565875" y="123325"/>
            <a:ext cx="5165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CONTACT US PAGE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2525"/>
            <a:ext cx="8839200" cy="362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Introduction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SHOPPER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5174225" y="1352625"/>
            <a:ext cx="33744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"Front-End Development: Enhancing Use</a:t>
            </a:r>
            <a:r>
              <a:rPr b="1" lang="en" sz="1600">
                <a:solidFill>
                  <a:schemeClr val="dk1"/>
                </a:solidFill>
              </a:rPr>
              <a:t>r Experiences  for e-commerce website </a:t>
            </a:r>
            <a:r>
              <a:rPr b="1" lang="en" sz="1600">
                <a:solidFill>
                  <a:schemeClr val="dk1"/>
                </a:solidFill>
              </a:rPr>
              <a:t>with HTML, CSS, JavaScript, and React."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This project represents a culmination of my efforts to explore and apply front-end technologies to create impactful user experiences.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75" y="1352625"/>
            <a:ext cx="25527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75" y="2643175"/>
            <a:ext cx="3257436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" y="232150"/>
            <a:ext cx="8839201" cy="45796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3025175" y="232150"/>
            <a:ext cx="2938200" cy="36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 flipH="1">
            <a:off x="4185950" y="602050"/>
            <a:ext cx="87000" cy="12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2"/>
          <p:cNvSpPr txBox="1"/>
          <p:nvPr/>
        </p:nvSpPr>
        <p:spPr>
          <a:xfrm>
            <a:off x="3438675" y="1744650"/>
            <a:ext cx="18864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NAVIGATION BAR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Lato"/>
                <a:ea typeface="Lato"/>
                <a:cs typeface="Lato"/>
                <a:sym typeface="Lato"/>
              </a:rPr>
              <a:t>REACT </a:t>
            </a:r>
            <a:r>
              <a:rPr b="1" i="1" lang="en" sz="1300">
                <a:latin typeface="Lato"/>
                <a:ea typeface="Lato"/>
                <a:cs typeface="Lato"/>
                <a:sym typeface="Lato"/>
              </a:rPr>
              <a:t>ROUTER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 flipH="1">
            <a:off x="7892825" y="602050"/>
            <a:ext cx="58200" cy="8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 txBox="1"/>
          <p:nvPr/>
        </p:nvSpPr>
        <p:spPr>
          <a:xfrm>
            <a:off x="7453475" y="1501750"/>
            <a:ext cx="1063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flipH="1">
            <a:off x="6637925" y="486025"/>
            <a:ext cx="5079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2"/>
          <p:cNvSpPr txBox="1"/>
          <p:nvPr/>
        </p:nvSpPr>
        <p:spPr>
          <a:xfrm>
            <a:off x="5963363" y="801550"/>
            <a:ext cx="1063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417500" y="134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304650" y="2125600"/>
            <a:ext cx="9053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1. Dynamic Product Card Rendering: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1200"/>
              <a:t>- </a:t>
            </a:r>
            <a:r>
              <a:rPr lang="en" sz="1200"/>
              <a:t>Leveraging dynamic rendering techniques to display product cards that adapt to user interactions.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2. Dynamic Product Pages: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- Employing the same dynamic rendering principles to create product pages that respond to user engagement.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3. Integrated Cart Functionality with Redux: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- Seamlessly integrating shopping cart functionality using Redux, ensuring efficient state management.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4. Seamless Web Performance: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- Ensuring a smooth and responsive website experience through optimization and performance enhancements.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8" y="188675"/>
            <a:ext cx="850097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2817713" y="188675"/>
            <a:ext cx="2938200" cy="36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4"/>
          <p:cNvCxnSpPr>
            <a:endCxn id="189" idx="0"/>
          </p:cNvCxnSpPr>
          <p:nvPr/>
        </p:nvCxnSpPr>
        <p:spPr>
          <a:xfrm flipH="1">
            <a:off x="834275" y="493325"/>
            <a:ext cx="17121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4"/>
          <p:cNvSpPr txBox="1"/>
          <p:nvPr/>
        </p:nvSpPr>
        <p:spPr>
          <a:xfrm>
            <a:off x="435275" y="732725"/>
            <a:ext cx="7980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New Section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251250" y="2872775"/>
            <a:ext cx="1472700" cy="2154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1" name="Google Shape;191;p24"/>
          <p:cNvCxnSpPr/>
          <p:nvPr/>
        </p:nvCxnSpPr>
        <p:spPr>
          <a:xfrm flipH="1" rot="10800000">
            <a:off x="5723950" y="2619000"/>
            <a:ext cx="1973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7334375" y="2734975"/>
            <a:ext cx="12405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Dynamically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Rendered product cards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Using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Lato"/>
                <a:ea typeface="Lato"/>
                <a:cs typeface="Lato"/>
                <a:sym typeface="Lato"/>
              </a:rPr>
              <a:t>Functional components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100" y="711025"/>
            <a:ext cx="194310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5"/>
          <p:cNvCxnSpPr/>
          <p:nvPr/>
        </p:nvCxnSpPr>
        <p:spPr>
          <a:xfrm flipH="1">
            <a:off x="2219850" y="996038"/>
            <a:ext cx="1182600" cy="7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4055300" y="943100"/>
            <a:ext cx="79800" cy="17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5"/>
          <p:cNvCxnSpPr/>
          <p:nvPr/>
        </p:nvCxnSpPr>
        <p:spPr>
          <a:xfrm>
            <a:off x="4751775" y="1082500"/>
            <a:ext cx="1102800" cy="8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5" y="1660075"/>
            <a:ext cx="2517226" cy="16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000" y="2816225"/>
            <a:ext cx="2555700" cy="11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050" y="1893098"/>
            <a:ext cx="2836323" cy="13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803675" y="493300"/>
            <a:ext cx="2379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CATEGORIES OPTION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